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7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1CA16-22DE-4788-B390-995552EEAE32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0D789-132A-43F6-B38D-4809A657B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14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itesting.com/Home.aspx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0D789-132A-43F6-B38D-4809A657BE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74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www.atitesting.com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0D789-132A-43F6-B38D-4809A657BE1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5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213176-DEB5-44AC-830D-2B73EB8FA6E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C10E63-B251-4CEE-B0D0-B600A9BE801E}" type="datetimeFigureOut">
              <a:rPr lang="en-US" smtClean="0"/>
              <a:t>10/28/2020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cccnursing@corning-cc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ning-cc.edu/academics/nursing/teas-admission-exam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titesting.com/Home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cccnursing@corning-c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ning-cc.edu/admissions-future-students/application-new-students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543800" cy="3813175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Nursing Program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Fall 2021 Admissions Information</a:t>
            </a:r>
            <a:endParaRPr lang="en-US" sz="2400" b="1" dirty="0"/>
          </a:p>
        </p:txBody>
      </p:sp>
      <p:pic>
        <p:nvPicPr>
          <p:cNvPr id="4" name="Picture 3" title="SUNY CCC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515" y="685800"/>
            <a:ext cx="4724400" cy="228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23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/>
              <a:t>PROGRAM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Applicants </a:t>
            </a:r>
            <a:r>
              <a:rPr lang="en-US" dirty="0"/>
              <a:t>must complete the following basic eligibility requirements: </a:t>
            </a:r>
          </a:p>
          <a:p>
            <a:r>
              <a:rPr lang="en-US" dirty="0" smtClean="0"/>
              <a:t>Apply </a:t>
            </a:r>
            <a:r>
              <a:rPr lang="en-US" dirty="0"/>
              <a:t>to </a:t>
            </a:r>
            <a:r>
              <a:rPr lang="en-US" dirty="0" smtClean="0"/>
              <a:t>SUNY CCC as a pre-nursing major</a:t>
            </a:r>
          </a:p>
          <a:p>
            <a:r>
              <a:rPr lang="en-US" dirty="0" smtClean="0"/>
              <a:t>Complete </a:t>
            </a:r>
            <a:r>
              <a:rPr lang="en-US" dirty="0"/>
              <a:t>Nursing </a:t>
            </a:r>
            <a:r>
              <a:rPr lang="en-US" dirty="0" smtClean="0"/>
              <a:t>Prerequisites with </a:t>
            </a:r>
            <a:r>
              <a:rPr lang="en-US" dirty="0"/>
              <a:t>a grade of C or better </a:t>
            </a:r>
            <a:endParaRPr lang="en-US" dirty="0" smtClean="0"/>
          </a:p>
          <a:p>
            <a:r>
              <a:rPr lang="en-US" dirty="0" smtClean="0"/>
              <a:t>Must have a science GPA of 2.75 or better</a:t>
            </a:r>
            <a:endParaRPr lang="en-US" dirty="0"/>
          </a:p>
          <a:p>
            <a:r>
              <a:rPr lang="en-US" dirty="0" smtClean="0"/>
              <a:t>Take </a:t>
            </a:r>
            <a:r>
              <a:rPr lang="en-US" dirty="0"/>
              <a:t>the </a:t>
            </a:r>
            <a:r>
              <a:rPr lang="en-US" dirty="0" smtClean="0"/>
              <a:t>TEAS Admissions </a:t>
            </a:r>
            <a:r>
              <a:rPr lang="en-US" dirty="0"/>
              <a:t>Assessment </a:t>
            </a:r>
            <a:r>
              <a:rPr lang="en-US" dirty="0" smtClean="0"/>
              <a:t>Exam and score 58.9% or better</a:t>
            </a:r>
          </a:p>
          <a:p>
            <a:r>
              <a:rPr lang="en-US" dirty="0" smtClean="0"/>
              <a:t>Prepare </a:t>
            </a:r>
            <a:r>
              <a:rPr lang="en-US" dirty="0"/>
              <a:t>an essay on a topic provided </a:t>
            </a:r>
            <a:r>
              <a:rPr lang="en-US" dirty="0" smtClean="0"/>
              <a:t>by the Department of Nurse Education </a:t>
            </a:r>
          </a:p>
          <a:p>
            <a:r>
              <a:rPr lang="en-US" dirty="0"/>
              <a:t>S</a:t>
            </a:r>
            <a:r>
              <a:rPr lang="en-US" dirty="0" smtClean="0"/>
              <a:t>ubmit  two (2) letters of recommendation</a:t>
            </a:r>
            <a:endParaRPr lang="en-US" dirty="0"/>
          </a:p>
          <a:p>
            <a:r>
              <a:rPr lang="en-US" dirty="0" smtClean="0"/>
              <a:t>Submit Nursing Application to </a:t>
            </a:r>
            <a:r>
              <a:rPr lang="en-US" dirty="0" smtClean="0">
                <a:hlinkClick r:id="rId2"/>
              </a:rPr>
              <a:t>cccnursing@corning-cc.edu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Being </a:t>
            </a:r>
            <a:r>
              <a:rPr lang="en-US" dirty="0"/>
              <a:t>eligible for consideration does not guarantee admission. </a:t>
            </a:r>
          </a:p>
        </p:txBody>
      </p:sp>
    </p:spTree>
    <p:extLst>
      <p:ext uri="{BB962C8B-B14F-4D97-AF65-F5344CB8AC3E}">
        <p14:creationId xmlns:p14="http://schemas.microsoft.com/office/powerpoint/2010/main" val="176651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PROGRAM ELGIBILITY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b="1" dirty="0" smtClean="0"/>
              <a:t>NURSING PREREQUISITE COURSES</a:t>
            </a:r>
          </a:p>
          <a:p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1600200" y="2895600"/>
            <a:ext cx="5181600" cy="304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HS Biology or College level (BIOL 1050 or equivalent)</a:t>
            </a:r>
          </a:p>
          <a:p>
            <a:pPr algn="ctr"/>
            <a:r>
              <a:rPr lang="en-US" dirty="0" smtClean="0"/>
              <a:t>HS Chemistry or College level (</a:t>
            </a:r>
            <a:r>
              <a:rPr lang="en-US" dirty="0" err="1" smtClean="0"/>
              <a:t>Chem</a:t>
            </a:r>
            <a:r>
              <a:rPr lang="en-US" dirty="0" smtClean="0"/>
              <a:t> 1020 or equivalent)</a:t>
            </a:r>
          </a:p>
          <a:p>
            <a:pPr algn="ctr"/>
            <a:r>
              <a:rPr lang="en-US" dirty="0" smtClean="0"/>
              <a:t>Eligible for MATH 1215</a:t>
            </a:r>
          </a:p>
          <a:p>
            <a:pPr algn="ctr"/>
            <a:r>
              <a:rPr lang="en-US" dirty="0" smtClean="0"/>
              <a:t>Eligible for ENGL 1010</a:t>
            </a:r>
          </a:p>
          <a:p>
            <a:pPr algn="ctr"/>
            <a:endParaRPr lang="en-US" dirty="0"/>
          </a:p>
          <a:p>
            <a:r>
              <a:rPr lang="en-US" sz="1600" b="1" i="1" dirty="0" smtClean="0"/>
              <a:t>All must be completed with a grade of C or better</a:t>
            </a:r>
          </a:p>
          <a:p>
            <a:r>
              <a:rPr lang="en-US" sz="1600" b="1" i="1" dirty="0" smtClean="0"/>
              <a:t>Science courses have 7 year shelf-life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5254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PROGRAM ELGIBILTY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Nursing Prerequisites </a:t>
            </a:r>
          </a:p>
          <a:p>
            <a:r>
              <a:rPr lang="en-US" sz="2800" dirty="0" smtClean="0"/>
              <a:t>Grades </a:t>
            </a:r>
            <a:endParaRPr lang="en-US" sz="2800" dirty="0"/>
          </a:p>
          <a:p>
            <a:pPr lvl="1"/>
            <a:r>
              <a:rPr lang="en-US" sz="2800" dirty="0" smtClean="0"/>
              <a:t>Must </a:t>
            </a:r>
            <a:r>
              <a:rPr lang="en-US" sz="2800" dirty="0"/>
              <a:t>earn a grade of C (not C-) </a:t>
            </a:r>
            <a:r>
              <a:rPr lang="en-US" sz="2800" dirty="0" smtClean="0"/>
              <a:t>or better in </a:t>
            </a:r>
            <a:r>
              <a:rPr lang="en-US" sz="2800" b="1" dirty="0"/>
              <a:t>EACH</a:t>
            </a:r>
            <a:r>
              <a:rPr lang="en-US" sz="2800" dirty="0"/>
              <a:t> nursing prerequisite course </a:t>
            </a:r>
          </a:p>
          <a:p>
            <a:pPr lvl="1"/>
            <a:r>
              <a:rPr lang="en-US" sz="2800" dirty="0" smtClean="0"/>
              <a:t>Must </a:t>
            </a:r>
            <a:r>
              <a:rPr lang="en-US" sz="2800" dirty="0"/>
              <a:t>earn at least a </a:t>
            </a:r>
            <a:r>
              <a:rPr lang="en-US" sz="2800" dirty="0" smtClean="0"/>
              <a:t>2.75 </a:t>
            </a:r>
            <a:r>
              <a:rPr lang="en-US" sz="2800" dirty="0"/>
              <a:t>GPA in the nursing prerequisite </a:t>
            </a:r>
            <a:r>
              <a:rPr lang="en-US" sz="2800" dirty="0" smtClean="0"/>
              <a:t>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40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PROGRAM ELGIBILITY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Completion Time Lines </a:t>
            </a:r>
          </a:p>
          <a:p>
            <a:pPr lvl="1"/>
            <a:r>
              <a:rPr lang="en-US" sz="2400" dirty="0" smtClean="0"/>
              <a:t>May </a:t>
            </a:r>
            <a:r>
              <a:rPr lang="en-US" sz="2400" dirty="0"/>
              <a:t>be enrolled in remaining prerequisites for spring term </a:t>
            </a:r>
            <a:endParaRPr lang="en-US" sz="2400" dirty="0" smtClean="0"/>
          </a:p>
          <a:p>
            <a:pPr lvl="1"/>
            <a:r>
              <a:rPr lang="en-US" sz="2400" dirty="0" smtClean="0"/>
              <a:t>All </a:t>
            </a:r>
            <a:r>
              <a:rPr lang="en-US" sz="2400" dirty="0"/>
              <a:t>must be complete by </a:t>
            </a:r>
            <a:r>
              <a:rPr lang="en-US" sz="2400" dirty="0" smtClean="0"/>
              <a:t>end </a:t>
            </a:r>
            <a:r>
              <a:rPr lang="en-US" sz="2400" dirty="0"/>
              <a:t>of the </a:t>
            </a:r>
            <a:r>
              <a:rPr lang="en-US" sz="2400" dirty="0" smtClean="0"/>
              <a:t>SUNY CCC’s </a:t>
            </a:r>
            <a:r>
              <a:rPr lang="en-US" sz="2400" dirty="0"/>
              <a:t>spring </a:t>
            </a:r>
            <a:r>
              <a:rPr lang="en-US" sz="2400" dirty="0" smtClean="0"/>
              <a:t>term </a:t>
            </a:r>
            <a:r>
              <a:rPr lang="en-US" sz="2400" dirty="0"/>
              <a:t>before starting program in the fall </a:t>
            </a:r>
          </a:p>
          <a:p>
            <a:pPr lvl="1"/>
            <a:r>
              <a:rPr lang="en-US" sz="2400" b="1" u="sng" dirty="0" smtClean="0"/>
              <a:t>Cannot</a:t>
            </a:r>
            <a:r>
              <a:rPr lang="en-US" sz="2400" dirty="0" smtClean="0"/>
              <a:t> </a:t>
            </a:r>
            <a:r>
              <a:rPr lang="en-US" sz="2400" dirty="0"/>
              <a:t>take prerequisites in summer before starting program</a:t>
            </a:r>
          </a:p>
        </p:txBody>
      </p:sp>
    </p:spTree>
    <p:extLst>
      <p:ext uri="{BB962C8B-B14F-4D97-AF65-F5344CB8AC3E}">
        <p14:creationId xmlns:p14="http://schemas.microsoft.com/office/powerpoint/2010/main" val="1598905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PROGRAM ELGIBILITY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Nursing Science Courses </a:t>
            </a:r>
            <a:r>
              <a:rPr lang="en-US" sz="2800" dirty="0" smtClean="0"/>
              <a:t>(Biology and Chemistry) </a:t>
            </a:r>
            <a:r>
              <a:rPr lang="en-US" sz="2800" dirty="0"/>
              <a:t>cannot be more than </a:t>
            </a:r>
            <a:r>
              <a:rPr lang="en-US" sz="2800" dirty="0" smtClean="0"/>
              <a:t>7 </a:t>
            </a:r>
            <a:r>
              <a:rPr lang="en-US" sz="2800" dirty="0"/>
              <a:t>years old from the time of </a:t>
            </a:r>
            <a:r>
              <a:rPr lang="en-US" sz="2800" dirty="0" smtClean="0"/>
              <a:t>Nursing program enrollment.</a:t>
            </a:r>
          </a:p>
          <a:p>
            <a:r>
              <a:rPr lang="en-US" sz="2800" dirty="0" smtClean="0"/>
              <a:t>Must have taken HS Biology and Chemistry or taken in college</a:t>
            </a:r>
            <a:endParaRPr lang="en-US" sz="2800" dirty="0"/>
          </a:p>
          <a:p>
            <a:r>
              <a:rPr lang="en-US" sz="2800" dirty="0" smtClean="0"/>
              <a:t>If </a:t>
            </a:r>
            <a:r>
              <a:rPr lang="en-US" sz="2800" dirty="0"/>
              <a:t>applying for fall </a:t>
            </a:r>
            <a:r>
              <a:rPr lang="en-US" sz="2800" dirty="0" smtClean="0"/>
              <a:t>2021, both sciences </a:t>
            </a:r>
            <a:r>
              <a:rPr lang="en-US" sz="2800" dirty="0"/>
              <a:t>must have been completed during fall </a:t>
            </a:r>
            <a:r>
              <a:rPr lang="en-US" sz="2800" dirty="0" smtClean="0"/>
              <a:t>2014 or </a:t>
            </a:r>
            <a:r>
              <a:rPr lang="en-US" sz="2800" dirty="0"/>
              <a:t>after.</a:t>
            </a:r>
          </a:p>
        </p:txBody>
      </p:sp>
    </p:spTree>
    <p:extLst>
      <p:ext uri="{BB962C8B-B14F-4D97-AF65-F5344CB8AC3E}">
        <p14:creationId xmlns:p14="http://schemas.microsoft.com/office/powerpoint/2010/main" val="3720232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PROGRAM ELGIBILITY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TEAS Admissions Assessment Exam</a:t>
            </a:r>
          </a:p>
          <a:p>
            <a:pPr lvl="1"/>
            <a:r>
              <a:rPr lang="en-US" sz="2400" dirty="0" smtClean="0"/>
              <a:t>Applicants </a:t>
            </a:r>
            <a:r>
              <a:rPr lang="en-US" sz="2400" dirty="0"/>
              <a:t>can only take the test </a:t>
            </a:r>
            <a:r>
              <a:rPr lang="en-US" sz="2400" dirty="0" smtClean="0"/>
              <a:t>twice </a:t>
            </a:r>
            <a:r>
              <a:rPr lang="en-US" sz="2400" dirty="0"/>
              <a:t>per application </a:t>
            </a:r>
            <a:r>
              <a:rPr lang="en-US" sz="2400" dirty="0" smtClean="0"/>
              <a:t>cycle</a:t>
            </a:r>
          </a:p>
          <a:p>
            <a:pPr lvl="1"/>
            <a:r>
              <a:rPr lang="en-US" sz="2400" dirty="0" smtClean="0"/>
              <a:t>Scores </a:t>
            </a:r>
            <a:r>
              <a:rPr lang="en-US" sz="2400" dirty="0"/>
              <a:t>taken prior to </a:t>
            </a:r>
            <a:r>
              <a:rPr lang="en-US" sz="2400" dirty="0" smtClean="0"/>
              <a:t>2018, </a:t>
            </a:r>
            <a:r>
              <a:rPr lang="en-US" sz="2400" dirty="0"/>
              <a:t>will not be </a:t>
            </a:r>
            <a:r>
              <a:rPr lang="en-US" sz="2400" dirty="0" smtClean="0"/>
              <a:t>accepted</a:t>
            </a:r>
          </a:p>
          <a:p>
            <a:pPr lvl="1"/>
            <a:r>
              <a:rPr lang="en-US" sz="2400" dirty="0" smtClean="0">
                <a:hlinkClick r:id="rId3"/>
              </a:rPr>
              <a:t>2020-2021 TEAS Information </a:t>
            </a:r>
            <a:endParaRPr lang="en-US" sz="2400" dirty="0" smtClean="0"/>
          </a:p>
          <a:p>
            <a:r>
              <a:rPr lang="en-US" sz="2400" dirty="0"/>
              <a:t>Register for the exam before </a:t>
            </a:r>
            <a:r>
              <a:rPr lang="en-US" sz="2400" dirty="0" smtClean="0"/>
              <a:t>February</a:t>
            </a:r>
          </a:p>
          <a:p>
            <a:pPr lvl="1"/>
            <a:r>
              <a:rPr lang="en-US" sz="2400" dirty="0" smtClean="0"/>
              <a:t>Testing </a:t>
            </a:r>
            <a:r>
              <a:rPr lang="en-US" sz="2400" dirty="0"/>
              <a:t>centers have space </a:t>
            </a:r>
            <a:r>
              <a:rPr lang="en-US" sz="2400" dirty="0" smtClean="0"/>
              <a:t>limitations due to COVID, </a:t>
            </a:r>
            <a:r>
              <a:rPr lang="en-US" sz="2400" dirty="0"/>
              <a:t>and it is the applicant’s responsibility to ensure that a seat is secured prior </a:t>
            </a:r>
            <a:r>
              <a:rPr lang="en-US" sz="2400" dirty="0" smtClean="0"/>
              <a:t>to </a:t>
            </a:r>
            <a:r>
              <a:rPr lang="en-US" sz="2400" dirty="0"/>
              <a:t>application </a:t>
            </a:r>
            <a:r>
              <a:rPr lang="en-US" sz="2400" dirty="0" smtClean="0"/>
              <a:t>deadline</a:t>
            </a:r>
          </a:p>
          <a:p>
            <a:pPr lvl="1"/>
            <a:r>
              <a:rPr lang="en-US" sz="2400" dirty="0">
                <a:hlinkClick r:id="rId4"/>
              </a:rPr>
              <a:t>www.atitesting.com</a:t>
            </a:r>
            <a:r>
              <a:rPr lang="en-US" dirty="0"/>
              <a:t> 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28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Essay Requirement </a:t>
            </a:r>
            <a:endParaRPr lang="en-US" sz="2800" dirty="0" smtClean="0"/>
          </a:p>
          <a:p>
            <a:r>
              <a:rPr lang="en-US" sz="2800" dirty="0" smtClean="0"/>
              <a:t>Applicants </a:t>
            </a:r>
            <a:r>
              <a:rPr lang="en-US" sz="2800" dirty="0"/>
              <a:t>must submit a two-page essay on a topic provided </a:t>
            </a:r>
            <a:r>
              <a:rPr lang="en-US" sz="2800" dirty="0" smtClean="0"/>
              <a:t>by the Department of Nurse Education</a:t>
            </a:r>
          </a:p>
          <a:p>
            <a:r>
              <a:rPr lang="en-US" sz="2800" dirty="0" smtClean="0"/>
              <a:t>Topics are on the application</a:t>
            </a:r>
          </a:p>
          <a:p>
            <a:r>
              <a:rPr lang="en-US" sz="2800" dirty="0" smtClean="0"/>
              <a:t>Format </a:t>
            </a:r>
            <a:r>
              <a:rPr lang="en-US" sz="2800" dirty="0"/>
              <a:t>instructions available on the </a:t>
            </a:r>
            <a:r>
              <a:rPr lang="en-US" sz="2800" dirty="0" smtClean="0"/>
              <a:t>application</a:t>
            </a:r>
          </a:p>
          <a:p>
            <a:r>
              <a:rPr lang="en-US" sz="2800" dirty="0"/>
              <a:t>Nursing Application becomes available through SUNY CCC website </a:t>
            </a:r>
            <a:r>
              <a:rPr lang="en-US" sz="2800" dirty="0" smtClean="0"/>
              <a:t>in mid-January </a:t>
            </a:r>
            <a:endParaRPr lang="en-US" sz="2800" dirty="0"/>
          </a:p>
          <a:p>
            <a:r>
              <a:rPr lang="en-US" sz="2800" dirty="0"/>
              <a:t>Fall admission only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2432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complete the </a:t>
            </a:r>
            <a:r>
              <a:rPr lang="en-US" dirty="0" smtClean="0"/>
              <a:t>Nursing </a:t>
            </a:r>
            <a:r>
              <a:rPr lang="en-US" dirty="0"/>
              <a:t>Application, you will need to refer to and upload copies </a:t>
            </a:r>
            <a:r>
              <a:rPr lang="en-US" dirty="0" smtClean="0"/>
              <a:t>( </a:t>
            </a:r>
            <a:r>
              <a:rPr lang="en-US" b="1" dirty="0"/>
              <a:t>PDF </a:t>
            </a:r>
            <a:r>
              <a:rPr lang="en-US" b="1" dirty="0" smtClean="0"/>
              <a:t>format only</a:t>
            </a:r>
            <a:r>
              <a:rPr lang="en-US" dirty="0" smtClean="0"/>
              <a:t>) </a:t>
            </a:r>
            <a:r>
              <a:rPr lang="en-US" dirty="0"/>
              <a:t>of the following: </a:t>
            </a:r>
            <a:endParaRPr lang="en-US" dirty="0" smtClean="0"/>
          </a:p>
          <a:p>
            <a:r>
              <a:rPr lang="en-US" dirty="0"/>
              <a:t>Unofficial transcripts from each institution attended </a:t>
            </a:r>
          </a:p>
          <a:p>
            <a:r>
              <a:rPr lang="en-US" dirty="0" smtClean="0"/>
              <a:t>Students </a:t>
            </a:r>
            <a:r>
              <a:rPr lang="en-US" dirty="0"/>
              <a:t>with international </a:t>
            </a:r>
            <a:r>
              <a:rPr lang="en-US" dirty="0" smtClean="0"/>
              <a:t>educational background </a:t>
            </a:r>
            <a:r>
              <a:rPr lang="en-US" dirty="0"/>
              <a:t>must submit a copy of evaluation of transcripts (NACES.org) </a:t>
            </a:r>
          </a:p>
          <a:p>
            <a:r>
              <a:rPr lang="en-US" dirty="0" smtClean="0"/>
              <a:t>Current CCC </a:t>
            </a:r>
            <a:r>
              <a:rPr lang="en-US" dirty="0"/>
              <a:t>students must submit transcripts from each institution attended, including </a:t>
            </a:r>
            <a:r>
              <a:rPr lang="en-US" dirty="0" smtClean="0"/>
              <a:t>CCC</a:t>
            </a:r>
          </a:p>
          <a:p>
            <a:r>
              <a:rPr lang="en-US" dirty="0" smtClean="0"/>
              <a:t>TEAS Admissions </a:t>
            </a:r>
            <a:r>
              <a:rPr lang="en-US" dirty="0"/>
              <a:t>Assessment Exam score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Essay</a:t>
            </a:r>
          </a:p>
          <a:p>
            <a:r>
              <a:rPr lang="en-US" dirty="0" smtClean="0"/>
              <a:t>Resume</a:t>
            </a:r>
          </a:p>
          <a:p>
            <a:r>
              <a:rPr lang="en-US" dirty="0" smtClean="0"/>
              <a:t>Two letters of recommendation </a:t>
            </a:r>
          </a:p>
          <a:p>
            <a:r>
              <a:rPr lang="en-US" dirty="0" smtClean="0"/>
              <a:t>If </a:t>
            </a:r>
            <a:r>
              <a:rPr lang="en-US" dirty="0"/>
              <a:t>applicable: </a:t>
            </a:r>
          </a:p>
          <a:p>
            <a:pPr lvl="1"/>
            <a:r>
              <a:rPr lang="en-US" dirty="0" smtClean="0"/>
              <a:t>Unofficial AP, </a:t>
            </a:r>
            <a:r>
              <a:rPr lang="en-US" dirty="0"/>
              <a:t>IB, or CLEP scores </a:t>
            </a:r>
            <a:endParaRPr lang="en-US" dirty="0" smtClean="0"/>
          </a:p>
          <a:p>
            <a:pPr lvl="1"/>
            <a:r>
              <a:rPr lang="en-US" dirty="0" smtClean="0"/>
              <a:t> LPN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958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ADMISSIONS DECISON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Nursing program </a:t>
            </a:r>
            <a:r>
              <a:rPr lang="en-US" sz="2400" dirty="0"/>
              <a:t>admission decisions are emailed  </a:t>
            </a:r>
            <a:r>
              <a:rPr lang="en-US" sz="2400" dirty="0" smtClean="0"/>
              <a:t>the first week of </a:t>
            </a:r>
            <a:r>
              <a:rPr lang="en-US" sz="2400" dirty="0"/>
              <a:t>April from the </a:t>
            </a:r>
            <a:r>
              <a:rPr lang="en-US" sz="2400" dirty="0" smtClean="0"/>
              <a:t>Department of Nurse Education</a:t>
            </a:r>
          </a:p>
          <a:p>
            <a:r>
              <a:rPr lang="en-US" sz="2400" dirty="0" smtClean="0"/>
              <a:t>Admission </a:t>
            </a:r>
            <a:r>
              <a:rPr lang="en-US" sz="2400" dirty="0"/>
              <a:t>offer will be provisional</a:t>
            </a:r>
            <a:r>
              <a:rPr lang="en-US" sz="2400" dirty="0" smtClean="0"/>
              <a:t>:</a:t>
            </a:r>
            <a:endParaRPr lang="en-US" sz="2400" dirty="0"/>
          </a:p>
          <a:p>
            <a:pPr lvl="1"/>
            <a:r>
              <a:rPr lang="en-US" dirty="0" smtClean="0"/>
              <a:t>Must </a:t>
            </a:r>
            <a:r>
              <a:rPr lang="en-US" dirty="0"/>
              <a:t>submit transcripts for currently enrolled courses by specified deadline 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achieve grade of “C” or better in currently </a:t>
            </a:r>
            <a:r>
              <a:rPr lang="en-US" dirty="0" smtClean="0"/>
              <a:t>enrolled </a:t>
            </a:r>
            <a:r>
              <a:rPr lang="en-US" dirty="0"/>
              <a:t>Nursing p</a:t>
            </a:r>
            <a:r>
              <a:rPr lang="en-US" dirty="0" smtClean="0"/>
              <a:t>rerequisites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respond to the offer of admission, indicating intent to enroll by deadline specified in offer </a:t>
            </a:r>
            <a:r>
              <a:rPr lang="en-US" dirty="0" smtClean="0"/>
              <a:t>email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244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ADMISSIONS DECISIONS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Admissions decisions are holistic and based on an array of factors: academic strength, writing ability, communication skills, and experience </a:t>
            </a:r>
          </a:p>
          <a:p>
            <a:r>
              <a:rPr lang="en-US" sz="2800" dirty="0" smtClean="0"/>
              <a:t>Academic </a:t>
            </a:r>
            <a:r>
              <a:rPr lang="en-US" sz="2800" dirty="0"/>
              <a:t>strength determined by evaluating all coursework completed by the date of </a:t>
            </a:r>
            <a:r>
              <a:rPr lang="en-US" sz="2800" dirty="0" smtClean="0"/>
              <a:t>application.</a:t>
            </a:r>
          </a:p>
          <a:p>
            <a:r>
              <a:rPr lang="en-US" sz="2800" dirty="0" smtClean="0"/>
              <a:t>If </a:t>
            </a:r>
            <a:r>
              <a:rPr lang="en-US" sz="2800" dirty="0"/>
              <a:t>enrolled in </a:t>
            </a:r>
            <a:r>
              <a:rPr lang="en-US" sz="2800" dirty="0" smtClean="0"/>
              <a:t>spring courses</a:t>
            </a:r>
            <a:r>
              <a:rPr lang="en-US" sz="2800" dirty="0"/>
              <a:t>, </a:t>
            </a:r>
            <a:r>
              <a:rPr lang="en-US" sz="2800" dirty="0" smtClean="0"/>
              <a:t>those courses will not be evaluated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0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Presentation (30 – 40 minutes) </a:t>
            </a:r>
          </a:p>
          <a:p>
            <a:pPr lvl="1"/>
            <a:r>
              <a:rPr lang="en-US" sz="2800" dirty="0" smtClean="0"/>
              <a:t>Program background </a:t>
            </a:r>
          </a:p>
          <a:p>
            <a:pPr lvl="1"/>
            <a:r>
              <a:rPr lang="en-US" sz="2800" dirty="0" smtClean="0"/>
              <a:t>Eligibility guidelines </a:t>
            </a:r>
          </a:p>
          <a:p>
            <a:pPr lvl="1"/>
            <a:r>
              <a:rPr lang="en-US" sz="2800" dirty="0" smtClean="0"/>
              <a:t>Application process </a:t>
            </a:r>
          </a:p>
          <a:p>
            <a:pPr lvl="1"/>
            <a:r>
              <a:rPr lang="en-US" sz="2800" dirty="0" smtClean="0"/>
              <a:t>Admission decisions </a:t>
            </a:r>
          </a:p>
          <a:p>
            <a:pPr lvl="1"/>
            <a:r>
              <a:rPr lang="en-US" sz="2800" dirty="0" smtClean="0"/>
              <a:t>Program information</a:t>
            </a:r>
          </a:p>
          <a:p>
            <a:r>
              <a:rPr lang="en-US" sz="3200" dirty="0" smtClean="0"/>
              <a:t>Q&amp;A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2266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ADMISSION DECISION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If not admitted: </a:t>
            </a:r>
          </a:p>
          <a:p>
            <a:r>
              <a:rPr lang="en-US" sz="2400" dirty="0" smtClean="0"/>
              <a:t>Common </a:t>
            </a:r>
            <a:r>
              <a:rPr lang="en-US" sz="2400" dirty="0"/>
              <a:t>reasons for denial: </a:t>
            </a:r>
            <a:endParaRPr lang="en-US" sz="2400" dirty="0" smtClean="0"/>
          </a:p>
          <a:p>
            <a:pPr lvl="1"/>
            <a:r>
              <a:rPr lang="en-US" sz="2400" dirty="0" smtClean="0"/>
              <a:t>Incomplete </a:t>
            </a:r>
            <a:r>
              <a:rPr lang="en-US" sz="2400" dirty="0"/>
              <a:t>application </a:t>
            </a:r>
          </a:p>
          <a:p>
            <a:pPr lvl="1"/>
            <a:r>
              <a:rPr lang="en-US" sz="2400" dirty="0" smtClean="0"/>
              <a:t>Nursing </a:t>
            </a:r>
            <a:r>
              <a:rPr lang="en-US" sz="2400" dirty="0"/>
              <a:t>prerequisite/science GPA was not competitive </a:t>
            </a:r>
          </a:p>
          <a:p>
            <a:pPr lvl="1"/>
            <a:r>
              <a:rPr lang="en-US" sz="2400" dirty="0" smtClean="0"/>
              <a:t>Nursing </a:t>
            </a:r>
            <a:r>
              <a:rPr lang="en-US" sz="2400" dirty="0"/>
              <a:t>prerequisites/sciences with multiple repeats </a:t>
            </a:r>
          </a:p>
          <a:p>
            <a:pPr lvl="1"/>
            <a:r>
              <a:rPr lang="en-US" sz="2400" dirty="0" smtClean="0"/>
              <a:t>Below </a:t>
            </a:r>
            <a:r>
              <a:rPr lang="en-US" sz="2400" dirty="0"/>
              <a:t>a C in any of the Nursing </a:t>
            </a:r>
            <a:r>
              <a:rPr lang="en-US" sz="2400" dirty="0" smtClean="0"/>
              <a:t>prerequisites </a:t>
            </a:r>
          </a:p>
          <a:p>
            <a:pPr lvl="1"/>
            <a:r>
              <a:rPr lang="en-US" sz="2400" dirty="0" smtClean="0"/>
              <a:t>Sheer </a:t>
            </a:r>
            <a:r>
              <a:rPr lang="en-US" sz="2400" dirty="0"/>
              <a:t>volume: given the volume of applications received for the limited number of clinical spaces, other applicants presented stronger </a:t>
            </a:r>
            <a:r>
              <a:rPr lang="en-US" sz="2400" dirty="0" smtClean="0"/>
              <a:t>applications</a:t>
            </a:r>
          </a:p>
          <a:p>
            <a:r>
              <a:rPr lang="en-US" sz="2400" dirty="0" smtClean="0"/>
              <a:t>Please </a:t>
            </a:r>
            <a:r>
              <a:rPr lang="en-US" sz="2400" dirty="0"/>
              <a:t>have an alternative path to achieve your goal</a:t>
            </a:r>
          </a:p>
        </p:txBody>
      </p:sp>
    </p:spTree>
    <p:extLst>
      <p:ext uri="{BB962C8B-B14F-4D97-AF65-F5344CB8AC3E}">
        <p14:creationId xmlns:p14="http://schemas.microsoft.com/office/powerpoint/2010/main" val="1561431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ADMITTED STUDENT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en-US" sz="2000" dirty="0"/>
              <a:t>Specific details and deadlines will be provided by </a:t>
            </a:r>
            <a:r>
              <a:rPr lang="en-US" sz="2000" dirty="0" smtClean="0"/>
              <a:t>Department of Nurse Education after admission:</a:t>
            </a:r>
          </a:p>
          <a:p>
            <a:r>
              <a:rPr lang="en-US" sz="2000" dirty="0" smtClean="0"/>
              <a:t>Attendance at mandatory nursing orientation in May</a:t>
            </a:r>
          </a:p>
          <a:p>
            <a:r>
              <a:rPr lang="en-US" sz="2000" dirty="0" smtClean="0"/>
              <a:t>Attendance </a:t>
            </a:r>
            <a:r>
              <a:rPr lang="en-US" sz="2000" dirty="0"/>
              <a:t>at mandatory </a:t>
            </a:r>
            <a:r>
              <a:rPr lang="en-US" sz="2000" dirty="0" smtClean="0"/>
              <a:t>nursing Boot Camp </a:t>
            </a:r>
            <a:r>
              <a:rPr lang="en-US" sz="2000" dirty="0"/>
              <a:t>one </a:t>
            </a:r>
            <a:r>
              <a:rPr lang="en-US" sz="2000" dirty="0" smtClean="0"/>
              <a:t>week prior </a:t>
            </a:r>
            <a:r>
              <a:rPr lang="en-US" sz="2000" dirty="0"/>
              <a:t>to start of fall classes (Note: Please plan summer vacation accordingly.) </a:t>
            </a:r>
          </a:p>
          <a:p>
            <a:r>
              <a:rPr lang="en-US" sz="2000" dirty="0" smtClean="0"/>
              <a:t>American Heart Association BLS </a:t>
            </a:r>
            <a:r>
              <a:rPr lang="en-US" sz="2000" dirty="0" smtClean="0"/>
              <a:t>CPR certification</a:t>
            </a:r>
          </a:p>
          <a:p>
            <a:r>
              <a:rPr lang="en-US" sz="2000" dirty="0" smtClean="0"/>
              <a:t>Successful </a:t>
            </a:r>
            <a:r>
              <a:rPr lang="en-US" sz="2000" dirty="0"/>
              <a:t>completion of health immunization </a:t>
            </a:r>
            <a:r>
              <a:rPr lang="en-US" sz="2000" dirty="0" smtClean="0"/>
              <a:t>requirements, including COVID-19 testing prior to start of clinical </a:t>
            </a:r>
            <a:endParaRPr lang="en-US" sz="2000" dirty="0"/>
          </a:p>
          <a:p>
            <a:r>
              <a:rPr lang="en-US" sz="2000" dirty="0" smtClean="0"/>
              <a:t>Cleared </a:t>
            </a:r>
            <a:r>
              <a:rPr lang="en-US" sz="2000" dirty="0"/>
              <a:t>criminal background </a:t>
            </a:r>
            <a:r>
              <a:rPr lang="en-US" sz="2000" dirty="0" smtClean="0"/>
              <a:t>check</a:t>
            </a:r>
          </a:p>
          <a:p>
            <a:r>
              <a:rPr lang="en-US" sz="2000" dirty="0" smtClean="0"/>
              <a:t>Satisfactory Urine drug screen </a:t>
            </a:r>
            <a:endParaRPr lang="en-US" sz="2000" dirty="0"/>
          </a:p>
          <a:p>
            <a:pPr marL="68580" indent="0">
              <a:buNone/>
            </a:pPr>
            <a:endParaRPr lang="en-US" sz="2000" dirty="0" smtClean="0"/>
          </a:p>
          <a:p>
            <a:pPr marL="68580" indent="0">
              <a:buNone/>
            </a:pPr>
            <a:r>
              <a:rPr lang="en-US" sz="2000" b="1" i="1" u="sng" dirty="0" smtClean="0"/>
              <a:t>No </a:t>
            </a:r>
            <a:r>
              <a:rPr lang="en-US" sz="2000" b="1" i="1" u="sng" dirty="0"/>
              <a:t>exceptions to these mandatory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124385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FINAL REMINDERS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Program is a full-time commitment; must have the time and financial resources to be </a:t>
            </a:r>
            <a:r>
              <a:rPr lang="en-US" sz="2800" dirty="0" smtClean="0"/>
              <a:t>successful</a:t>
            </a:r>
          </a:p>
          <a:p>
            <a:r>
              <a:rPr lang="en-US" sz="2800" dirty="0"/>
              <a:t>Questions? </a:t>
            </a:r>
          </a:p>
          <a:p>
            <a:pPr lvl="1"/>
            <a:r>
              <a:rPr lang="en-US" sz="2800" dirty="0" smtClean="0"/>
              <a:t>Email </a:t>
            </a:r>
            <a:r>
              <a:rPr lang="en-US" sz="2800" dirty="0" smtClean="0">
                <a:hlinkClick r:id="rId2"/>
              </a:rPr>
              <a:t>cccnursing@corning-cc.edu</a:t>
            </a:r>
            <a:r>
              <a:rPr lang="en-US" sz="2800" dirty="0" smtClean="0"/>
              <a:t> </a:t>
            </a:r>
            <a:r>
              <a:rPr lang="en-US" sz="2800" dirty="0"/>
              <a:t>for nursing application questions and allow </a:t>
            </a:r>
            <a:r>
              <a:rPr lang="en-US" sz="2800" dirty="0" smtClean="0"/>
              <a:t>3-5 </a:t>
            </a:r>
            <a:r>
              <a:rPr lang="en-US" sz="2800" dirty="0"/>
              <a:t>days for response </a:t>
            </a:r>
          </a:p>
        </p:txBody>
      </p:sp>
    </p:spTree>
    <p:extLst>
      <p:ext uri="{BB962C8B-B14F-4D97-AF65-F5344CB8AC3E}">
        <p14:creationId xmlns:p14="http://schemas.microsoft.com/office/powerpoint/2010/main" val="2592301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SUNY CCC?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 of the art facilities: Upgraded labs and classrooms in Health Education </a:t>
            </a:r>
            <a:r>
              <a:rPr lang="en-US" dirty="0" smtClean="0"/>
              <a:t>Center (HEC)</a:t>
            </a:r>
            <a:endParaRPr lang="en-US" dirty="0"/>
          </a:p>
          <a:p>
            <a:r>
              <a:rPr lang="en-US" dirty="0"/>
              <a:t>Prime location: Downtown Corning, NY </a:t>
            </a:r>
          </a:p>
          <a:p>
            <a:pPr lvl="1"/>
            <a:r>
              <a:rPr lang="en-US" sz="2000" dirty="0"/>
              <a:t>Clinical Placements: Include hospitals, community health, and other settings in </a:t>
            </a:r>
            <a:r>
              <a:rPr lang="en-US" sz="2000" dirty="0" smtClean="0"/>
              <a:t>the Southern </a:t>
            </a:r>
            <a:r>
              <a:rPr lang="en-US" sz="2000" dirty="0"/>
              <a:t>Tier of NY and Northern Tier of Pennsylvania (Steuben, Chemung, </a:t>
            </a:r>
            <a:r>
              <a:rPr lang="en-US" sz="2000" dirty="0" err="1" smtClean="0"/>
              <a:t>Schulyer</a:t>
            </a:r>
            <a:r>
              <a:rPr lang="en-US" sz="2000" dirty="0" smtClean="0"/>
              <a:t> </a:t>
            </a:r>
            <a:r>
              <a:rPr lang="en-US" sz="2000" dirty="0"/>
              <a:t>Counties) </a:t>
            </a:r>
          </a:p>
          <a:p>
            <a:pPr lvl="1"/>
            <a:r>
              <a:rPr lang="en-US" sz="2000" dirty="0"/>
              <a:t> Employment: Graduates employed as staff nurses in clinics, hospitals, schools, community health, health department, home health, and hospice settings</a:t>
            </a:r>
          </a:p>
          <a:p>
            <a:r>
              <a:rPr lang="en-US" dirty="0"/>
              <a:t>Exceptional student experience:</a:t>
            </a:r>
          </a:p>
          <a:p>
            <a:pPr lvl="1"/>
            <a:r>
              <a:rPr lang="en-US" sz="2000" dirty="0"/>
              <a:t>1:8 faculty-to-student ratio in clinical settings </a:t>
            </a:r>
          </a:p>
          <a:p>
            <a:pPr lvl="1"/>
            <a:r>
              <a:rPr lang="en-US" sz="2000" dirty="0"/>
              <a:t>High retention and low attrition rates </a:t>
            </a:r>
          </a:p>
          <a:p>
            <a:pPr lvl="1"/>
            <a:r>
              <a:rPr lang="en-US" sz="2000" dirty="0"/>
              <a:t>Seamless BSN articulation</a:t>
            </a:r>
          </a:p>
          <a:p>
            <a:r>
              <a:rPr lang="en-US" dirty="0"/>
              <a:t>Cost-effective education: Public institution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1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SUNY CCC ADN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Important things to know </a:t>
            </a:r>
          </a:p>
          <a:p>
            <a:pPr lvl="1"/>
            <a:r>
              <a:rPr lang="en-US" sz="2800" dirty="0" smtClean="0"/>
              <a:t>Competitive admissions process </a:t>
            </a:r>
          </a:p>
          <a:p>
            <a:pPr lvl="1"/>
            <a:r>
              <a:rPr lang="en-US" sz="2800" dirty="0" smtClean="0"/>
              <a:t>Admission once a year for fall semester </a:t>
            </a:r>
            <a:endParaRPr lang="en-US" sz="2800" dirty="0"/>
          </a:p>
          <a:p>
            <a:pPr lvl="1"/>
            <a:r>
              <a:rPr lang="en-US" sz="2800" dirty="0" smtClean="0"/>
              <a:t>Two-year, full-time program (Fall, Spring, Fall, Spring) </a:t>
            </a:r>
          </a:p>
          <a:p>
            <a:pPr lvl="1"/>
            <a:r>
              <a:rPr lang="en-US" sz="2800" dirty="0" smtClean="0"/>
              <a:t>Limited enrollment is due to available clinical spaces (approximately 100 spaces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10 Spaces reserved for High School Students</a:t>
            </a:r>
            <a:endParaRPr lang="en-US" sz="2800" dirty="0" smtClean="0"/>
          </a:p>
          <a:p>
            <a:pPr lvl="1"/>
            <a:r>
              <a:rPr lang="en-US" sz="2800" dirty="0" smtClean="0"/>
              <a:t>Meeting the eligibility guidelines does not guarantee admission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744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ADN PROGRAM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Clinical Information </a:t>
            </a:r>
          </a:p>
          <a:p>
            <a:pPr lvl="1"/>
            <a:r>
              <a:rPr lang="en-US" sz="3000" dirty="0" smtClean="0"/>
              <a:t>Sites are located from Steuben to Chemung to </a:t>
            </a:r>
            <a:r>
              <a:rPr lang="en-US" sz="3000" dirty="0" err="1" smtClean="0"/>
              <a:t>Schulyer</a:t>
            </a:r>
            <a:r>
              <a:rPr lang="en-US" sz="3000" dirty="0" smtClean="0"/>
              <a:t> Counties and in Sayre, Pennsylvania</a:t>
            </a:r>
          </a:p>
          <a:p>
            <a:pPr lvl="1"/>
            <a:r>
              <a:rPr lang="en-US" sz="3000" dirty="0" smtClean="0"/>
              <a:t>Approximately </a:t>
            </a:r>
            <a:r>
              <a:rPr lang="en-US" sz="3000" b="1" u="sng" dirty="0" smtClean="0"/>
              <a:t>560</a:t>
            </a:r>
            <a:r>
              <a:rPr lang="en-US" sz="3000" dirty="0" smtClean="0"/>
              <a:t> clinical hours completed in Medical Surgical, Obstetrics, Pediatrics, Community Health, Critical Care, &amp; Psychiatric Care </a:t>
            </a:r>
          </a:p>
          <a:p>
            <a:pPr lvl="1"/>
            <a:r>
              <a:rPr lang="en-US" sz="3000" dirty="0" smtClean="0"/>
              <a:t>Offered 6 days a week, morning, evenings and weekends to meet your needs</a:t>
            </a:r>
          </a:p>
        </p:txBody>
      </p:sp>
    </p:spTree>
    <p:extLst>
      <p:ext uri="{BB962C8B-B14F-4D97-AF65-F5344CB8AC3E}">
        <p14:creationId xmlns:p14="http://schemas.microsoft.com/office/powerpoint/2010/main" val="197815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ADN PROGRAM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Nursing Courses  </a:t>
            </a:r>
          </a:p>
          <a:p>
            <a:pPr lvl="1"/>
            <a:r>
              <a:rPr lang="en-US" sz="2400" dirty="0" smtClean="0"/>
              <a:t>Prescriptive – Department of Nurse Education sets most of your class schedule </a:t>
            </a:r>
          </a:p>
          <a:p>
            <a:pPr lvl="1"/>
            <a:r>
              <a:rPr lang="en-US" sz="2400" dirty="0" smtClean="0"/>
              <a:t>Courses taught Monday through Friday, some beginning at 7:00 a.m. </a:t>
            </a:r>
          </a:p>
          <a:p>
            <a:r>
              <a:rPr lang="en-US" sz="2400" b="1" dirty="0" smtClean="0"/>
              <a:t>Grade Requirement </a:t>
            </a:r>
          </a:p>
          <a:p>
            <a:pPr lvl="1"/>
            <a:r>
              <a:rPr lang="en-US" sz="2400" dirty="0" smtClean="0"/>
              <a:t>Grade of 75% (C) is passing; anything below is not passing and unable to progress to next nursing course</a:t>
            </a:r>
          </a:p>
          <a:p>
            <a:pPr lvl="1"/>
            <a:r>
              <a:rPr lang="en-US" sz="2400" dirty="0" smtClean="0"/>
              <a:t>Second failure in a nursing course after re-entry will lead to termination from program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522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APPLICATION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Applicants must submit two separate admission applications </a:t>
            </a:r>
          </a:p>
          <a:p>
            <a:pPr lvl="1"/>
            <a:r>
              <a:rPr lang="en-US" sz="3200" dirty="0" smtClean="0"/>
              <a:t>SUNY CCC’s admission application</a:t>
            </a:r>
          </a:p>
          <a:p>
            <a:pPr lvl="1"/>
            <a:r>
              <a:rPr lang="en-US" sz="3200" dirty="0" smtClean="0"/>
              <a:t>Nursing Program Application </a:t>
            </a:r>
          </a:p>
          <a:p>
            <a:r>
              <a:rPr lang="en-US" sz="3200" dirty="0" smtClean="0"/>
              <a:t> Each application has separate</a:t>
            </a:r>
          </a:p>
          <a:p>
            <a:pPr lvl="1"/>
            <a:r>
              <a:rPr lang="en-US" sz="3200" dirty="0" smtClean="0"/>
              <a:t> Application requirements</a:t>
            </a:r>
          </a:p>
          <a:p>
            <a:pPr lvl="1"/>
            <a:r>
              <a:rPr lang="en-US" sz="3200" dirty="0" smtClean="0"/>
              <a:t> Deadlines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1161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DEADLINES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SUNY CCC </a:t>
            </a:r>
            <a:r>
              <a:rPr lang="en-US" sz="3200" dirty="0"/>
              <a:t>Application </a:t>
            </a:r>
            <a:r>
              <a:rPr lang="en-US" sz="3200" dirty="0" smtClean="0"/>
              <a:t>–rolling admission</a:t>
            </a:r>
          </a:p>
          <a:p>
            <a:r>
              <a:rPr lang="en-US" sz="3200" dirty="0" smtClean="0"/>
              <a:t>Nursing </a:t>
            </a:r>
            <a:r>
              <a:rPr lang="en-US" sz="3200" dirty="0"/>
              <a:t>Application </a:t>
            </a:r>
            <a:r>
              <a:rPr lang="en-US" sz="3200" dirty="0" smtClean="0"/>
              <a:t>March 1st</a:t>
            </a:r>
            <a:r>
              <a:rPr lang="en-US" sz="3200" dirty="0" smtClean="0"/>
              <a:t>, 11:59 </a:t>
            </a:r>
            <a:r>
              <a:rPr lang="en-US" sz="3200" dirty="0"/>
              <a:t>p.m. (EST) </a:t>
            </a:r>
            <a:endParaRPr lang="en-US" sz="3200" dirty="0" smtClean="0"/>
          </a:p>
          <a:p>
            <a:r>
              <a:rPr lang="en-US" sz="3200" dirty="0" smtClean="0"/>
              <a:t>2 </a:t>
            </a:r>
            <a:r>
              <a:rPr lang="en-US" sz="3200" dirty="0"/>
              <a:t>separate applications </a:t>
            </a:r>
            <a:endParaRPr lang="en-US" sz="3200" dirty="0" smtClean="0"/>
          </a:p>
          <a:p>
            <a:r>
              <a:rPr lang="en-US" sz="3200" dirty="0" smtClean="0"/>
              <a:t>2 </a:t>
            </a:r>
            <a:r>
              <a:rPr lang="en-US" sz="3200" dirty="0"/>
              <a:t>separate decision letters</a:t>
            </a:r>
          </a:p>
        </p:txBody>
      </p:sp>
    </p:spTree>
    <p:extLst>
      <p:ext uri="{BB962C8B-B14F-4D97-AF65-F5344CB8AC3E}">
        <p14:creationId xmlns:p14="http://schemas.microsoft.com/office/powerpoint/2010/main" val="2199236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7664"/>
            <a:ext cx="7620000" cy="80113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SUNY  APPLICATION 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SUNY CCC application </a:t>
            </a:r>
            <a:r>
              <a:rPr lang="en-US" dirty="0"/>
              <a:t>available online: </a:t>
            </a:r>
            <a:r>
              <a:rPr lang="en-US" dirty="0" smtClean="0">
                <a:hlinkClick r:id="rId2"/>
              </a:rPr>
              <a:t>SUNY CCC Nurse Education Program Webpage</a:t>
            </a:r>
            <a:endParaRPr lang="en-US" dirty="0" smtClean="0"/>
          </a:p>
          <a:p>
            <a:r>
              <a:rPr lang="en-US" dirty="0" smtClean="0"/>
              <a:t>Applicants </a:t>
            </a:r>
            <a:r>
              <a:rPr lang="en-US" dirty="0"/>
              <a:t>must apply as a N</a:t>
            </a:r>
            <a:r>
              <a:rPr lang="en-US" dirty="0" smtClean="0"/>
              <a:t>ursing major</a:t>
            </a:r>
          </a:p>
          <a:p>
            <a:r>
              <a:rPr lang="en-US" dirty="0" smtClean="0"/>
              <a:t>Applicants </a:t>
            </a:r>
            <a:r>
              <a:rPr lang="en-US" dirty="0"/>
              <a:t>should submit the </a:t>
            </a:r>
            <a:r>
              <a:rPr lang="en-US" dirty="0" smtClean="0"/>
              <a:t>SUNY CCC </a:t>
            </a:r>
            <a:r>
              <a:rPr lang="en-US" dirty="0"/>
              <a:t>application at least 10 business days in advance of starting the </a:t>
            </a:r>
            <a:r>
              <a:rPr lang="en-US" dirty="0" smtClean="0"/>
              <a:t>Nursing </a:t>
            </a:r>
            <a:r>
              <a:rPr lang="en-US" dirty="0"/>
              <a:t>Application to ensure you receive your </a:t>
            </a:r>
            <a:r>
              <a:rPr lang="en-US" dirty="0" smtClean="0"/>
              <a:t>SUNY CCC </a:t>
            </a:r>
            <a:r>
              <a:rPr lang="en-US" dirty="0"/>
              <a:t>ID Number </a:t>
            </a:r>
            <a:r>
              <a:rPr lang="en-US" dirty="0" smtClean="0"/>
              <a:t>(C number)</a:t>
            </a:r>
          </a:p>
          <a:p>
            <a:r>
              <a:rPr lang="en-US" dirty="0" smtClean="0"/>
              <a:t>SUNY CCC Office </a:t>
            </a:r>
            <a:r>
              <a:rPr lang="en-US" dirty="0"/>
              <a:t>of Admissions awards transfer credit (not </a:t>
            </a:r>
            <a:r>
              <a:rPr lang="en-US" dirty="0" smtClean="0"/>
              <a:t>Nursing Program </a:t>
            </a:r>
            <a:r>
              <a:rPr lang="en-US" dirty="0"/>
              <a:t>Admissions) </a:t>
            </a:r>
          </a:p>
          <a:p>
            <a:r>
              <a:rPr lang="en-US" dirty="0" smtClean="0"/>
              <a:t>Research </a:t>
            </a:r>
            <a:r>
              <a:rPr lang="en-US" dirty="0"/>
              <a:t>and meet </a:t>
            </a:r>
            <a:r>
              <a:rPr lang="en-US" dirty="0" smtClean="0"/>
              <a:t>nursing </a:t>
            </a:r>
            <a:r>
              <a:rPr lang="en-US" dirty="0"/>
              <a:t>admission requirements and deadlines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93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9118</TotalTime>
  <Words>1206</Words>
  <Application>Microsoft Office PowerPoint</Application>
  <PresentationFormat>On-screen Show (4:3)</PresentationFormat>
  <Paragraphs>154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Cambria</vt:lpstr>
      <vt:lpstr>Adjacency</vt:lpstr>
      <vt:lpstr>   Nursing Program </vt:lpstr>
      <vt:lpstr>AGENDA</vt:lpstr>
      <vt:lpstr>Why SUNY CCC?</vt:lpstr>
      <vt:lpstr>SUNY CCC ADN PROGRAM</vt:lpstr>
      <vt:lpstr>ADN PROGRAM INFORMATION</vt:lpstr>
      <vt:lpstr>ADN PROGRAM INFORMATION</vt:lpstr>
      <vt:lpstr>APPLICATION PROCESS</vt:lpstr>
      <vt:lpstr>DEADLINES</vt:lpstr>
      <vt:lpstr>SUNY  APPLICATION PROCESS</vt:lpstr>
      <vt:lpstr> PROGRAM ELIGIBILITY</vt:lpstr>
      <vt:lpstr>PROGRAM ELGIBILITY</vt:lpstr>
      <vt:lpstr>PROGRAM ELGIBILTY</vt:lpstr>
      <vt:lpstr>PROGRAM ELGIBILITY</vt:lpstr>
      <vt:lpstr>PROGRAM ELGIBILITY</vt:lpstr>
      <vt:lpstr>PROGRAM ELGIBILITY</vt:lpstr>
      <vt:lpstr>APPLICATION</vt:lpstr>
      <vt:lpstr>APPLICATION PROCESS</vt:lpstr>
      <vt:lpstr> ADMISSIONS DECISON</vt:lpstr>
      <vt:lpstr>ADMISSIONS DECISIONS</vt:lpstr>
      <vt:lpstr>ADMISSION DECISION</vt:lpstr>
      <vt:lpstr>ADMITTED STUDENT REQUIREMENTS</vt:lpstr>
      <vt:lpstr>FINAL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Krystal Jubilee</dc:creator>
  <cp:lastModifiedBy>CNA Test</cp:lastModifiedBy>
  <cp:revision>37</cp:revision>
  <dcterms:created xsi:type="dcterms:W3CDTF">2020-10-15T14:08:57Z</dcterms:created>
  <dcterms:modified xsi:type="dcterms:W3CDTF">2020-10-28T16:56:08Z</dcterms:modified>
</cp:coreProperties>
</file>